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5" r:id="rId1"/>
  </p:sldMasterIdLst>
  <p:sldIdLst>
    <p:sldId id="256" r:id="rId2"/>
    <p:sldId id="266" r:id="rId3"/>
    <p:sldId id="268" r:id="rId4"/>
    <p:sldId id="269" r:id="rId5"/>
    <p:sldId id="271" r:id="rId6"/>
    <p:sldId id="265" r:id="rId7"/>
    <p:sldId id="273" r:id="rId8"/>
    <p:sldId id="270" r:id="rId9"/>
    <p:sldId id="272" r:id="rId10"/>
    <p:sldId id="260" r:id="rId11"/>
    <p:sldId id="262" r:id="rId12"/>
    <p:sldId id="263" r:id="rId13"/>
    <p:sldId id="264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17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C1D099AE-F5BF-C94B-9C17-62D464D0A1C1}" type="datetimeFigureOut">
              <a:rPr lang="en-US" smtClean="0"/>
              <a:t>4/6/17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8A1F7CF-1A15-4D42-B2CD-C049D2C8A07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D099AE-F5BF-C94B-9C17-62D464D0A1C1}" type="datetimeFigureOut">
              <a:rPr lang="en-US" smtClean="0"/>
              <a:t>4/6/17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8A1F7CF-1A15-4D42-B2CD-C049D2C8A0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D099AE-F5BF-C94B-9C17-62D464D0A1C1}" type="datetimeFigureOut">
              <a:rPr lang="en-US" smtClean="0"/>
              <a:t>4/6/17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8A1F7CF-1A15-4D42-B2CD-C049D2C8A0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D099AE-F5BF-C94B-9C17-62D464D0A1C1}" type="datetimeFigureOut">
              <a:rPr lang="en-US" smtClean="0"/>
              <a:t>4/6/17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8A1F7CF-1A15-4D42-B2CD-C049D2C8A0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C1D099AE-F5BF-C94B-9C17-62D464D0A1C1}" type="datetimeFigureOut">
              <a:rPr lang="en-US" smtClean="0"/>
              <a:t>4/6/17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8A1F7CF-1A15-4D42-B2CD-C049D2C8A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D099AE-F5BF-C94B-9C17-62D464D0A1C1}" type="datetimeFigureOut">
              <a:rPr lang="en-US" smtClean="0"/>
              <a:t>4/6/17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18A1F7CF-1A15-4D42-B2CD-C049D2C8A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D099AE-F5BF-C94B-9C17-62D464D0A1C1}" type="datetimeFigureOut">
              <a:rPr lang="en-US" smtClean="0"/>
              <a:t>4/6/17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18A1F7CF-1A15-4D42-B2CD-C049D2C8A0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D099AE-F5BF-C94B-9C17-62D464D0A1C1}" type="datetimeFigureOut">
              <a:rPr lang="en-US" smtClean="0"/>
              <a:t>4/6/17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8A1F7CF-1A15-4D42-B2CD-C049D2C8A0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D099AE-F5BF-C94B-9C17-62D464D0A1C1}" type="datetimeFigureOut">
              <a:rPr lang="en-US" smtClean="0"/>
              <a:t>4/6/17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8A1F7CF-1A15-4D42-B2CD-C049D2C8A0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C1D099AE-F5BF-C94B-9C17-62D464D0A1C1}" type="datetimeFigureOut">
              <a:rPr lang="en-US" smtClean="0"/>
              <a:t>4/6/17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8A1F7CF-1A15-4D42-B2CD-C049D2C8A07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C1D099AE-F5BF-C94B-9C17-62D464D0A1C1}" type="datetimeFigureOut">
              <a:rPr lang="en-US" smtClean="0"/>
              <a:t>4/6/17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8A1F7CF-1A15-4D42-B2CD-C049D2C8A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C1D099AE-F5BF-C94B-9C17-62D464D0A1C1}" type="datetimeFigureOut">
              <a:rPr lang="en-US" smtClean="0"/>
              <a:t>4/6/17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18A1F7CF-1A15-4D42-B2CD-C049D2C8A075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4811" y="598448"/>
            <a:ext cx="7772400" cy="1824091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Determining the </a:t>
            </a:r>
            <a:r>
              <a:rPr lang="en-US" sz="3600" dirty="0"/>
              <a:t>disruption of the Little Colorado River by past eruptions of the San Francisco Volcanic Field	</a:t>
            </a:r>
            <a:r>
              <a:rPr lang="en-US" sz="3600" b="1" dirty="0"/>
              <a:t>     </a:t>
            </a:r>
            <a:r>
              <a:rPr lang="en-US" sz="3600" dirty="0" smtClean="0">
                <a:effectLst/>
              </a:rPr>
              <a:t> </a:t>
            </a:r>
            <a:endParaRPr lang="en-US" sz="360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3158001" y="4572000"/>
            <a:ext cx="3486611" cy="135967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Amanda Ketting-Olivier</a:t>
            </a:r>
          </a:p>
          <a:p>
            <a:r>
              <a:rPr lang="en-US" dirty="0" smtClean="0"/>
              <a:t>Mentor: Dr. Nancy Riggs</a:t>
            </a:r>
          </a:p>
          <a:p>
            <a:r>
              <a:rPr lang="en-US" dirty="0" smtClean="0"/>
              <a:t>Institute: Northern Arizona University</a:t>
            </a:r>
            <a:endParaRPr lang="en-US" dirty="0"/>
          </a:p>
        </p:txBody>
      </p:sp>
      <p:pic>
        <p:nvPicPr>
          <p:cNvPr id="8" name="Picture 7" descr="Nasa 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94" y="4195577"/>
            <a:ext cx="2848010" cy="2302283"/>
          </a:xfrm>
          <a:prstGeom prst="rect">
            <a:avLst/>
          </a:prstGeom>
        </p:spPr>
      </p:pic>
      <p:pic>
        <p:nvPicPr>
          <p:cNvPr id="9" name="Picture 8" descr="AZSGC_Color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702" y="4195577"/>
            <a:ext cx="1798320" cy="2401824"/>
          </a:xfrm>
          <a:prstGeom prst="rect">
            <a:avLst/>
          </a:prstGeom>
        </p:spPr>
      </p:pic>
      <p:pic>
        <p:nvPicPr>
          <p:cNvPr id="10" name="Picture 9" descr="thumbnail_NAU_primary_28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973" y="2772114"/>
            <a:ext cx="3279648" cy="12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38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completed: samples not back</a:t>
            </a:r>
          </a:p>
          <a:p>
            <a:r>
              <a:rPr lang="en-US" dirty="0" smtClean="0"/>
              <a:t>Results expected in the coming weeks</a:t>
            </a:r>
          </a:p>
          <a:p>
            <a:pPr lvl="1"/>
            <a:r>
              <a:rPr lang="en-US" dirty="0" smtClean="0"/>
              <a:t>Thin section- compare matrix vs. minerals</a:t>
            </a:r>
          </a:p>
          <a:p>
            <a:pPr lvl="1"/>
            <a:r>
              <a:rPr lang="en-US" dirty="0" smtClean="0"/>
              <a:t>Geochemistry- compare major and trace elements</a:t>
            </a:r>
          </a:p>
          <a:p>
            <a:pPr lvl="4"/>
            <a:r>
              <a:rPr lang="en-US" dirty="0" smtClean="0"/>
              <a:t>Na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endParaRPr lang="en-US" dirty="0"/>
          </a:p>
          <a:p>
            <a:pPr lvl="4"/>
            <a:r>
              <a:rPr lang="en-US" dirty="0" smtClean="0"/>
              <a:t>K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</a:p>
          <a:p>
            <a:pPr lvl="4"/>
            <a:r>
              <a:rPr lang="en-US" dirty="0" err="1" smtClean="0"/>
              <a:t>MgO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90701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Source of the flow that disrupted the Little Colorado River</a:t>
            </a: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525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Dr. Nancy Riggs, mentor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Northern Arizona NASA Space Grant</a:t>
            </a:r>
            <a:endParaRPr lang="en-US" dirty="0"/>
          </a:p>
        </p:txBody>
      </p:sp>
      <p:pic>
        <p:nvPicPr>
          <p:cNvPr id="4" name="Picture 3" descr="Nasa 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30" y="3870234"/>
            <a:ext cx="2848010" cy="2302283"/>
          </a:xfrm>
          <a:prstGeom prst="rect">
            <a:avLst/>
          </a:prstGeom>
        </p:spPr>
      </p:pic>
      <p:pic>
        <p:nvPicPr>
          <p:cNvPr id="5" name="Picture 4" descr="AZSGC_Color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254" y="3870234"/>
            <a:ext cx="1798320" cy="2401824"/>
          </a:xfrm>
          <a:prstGeom prst="rect">
            <a:avLst/>
          </a:prstGeom>
        </p:spPr>
      </p:pic>
      <p:pic>
        <p:nvPicPr>
          <p:cNvPr id="6" name="Picture 5" descr="thumbnail_NAU_primary_28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152" y="1985020"/>
            <a:ext cx="3279648" cy="12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7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70" y="397280"/>
            <a:ext cx="8128000" cy="6096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34465" y="1801878"/>
            <a:ext cx="4199541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Any Questions?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300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Area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8534400" cy="2213794"/>
          </a:xfrm>
        </p:spPr>
        <p:txBody>
          <a:bodyPr/>
          <a:lstStyle/>
          <a:p>
            <a:r>
              <a:rPr lang="en-US" dirty="0" smtClean="0"/>
              <a:t>San Francisco Volcanic Field (SFVF)</a:t>
            </a:r>
          </a:p>
          <a:p>
            <a:r>
              <a:rPr lang="en-US" dirty="0" smtClean="0"/>
              <a:t>~600 volcanic vents </a:t>
            </a:r>
          </a:p>
          <a:p>
            <a:pPr lvl="1"/>
            <a:r>
              <a:rPr lang="en-US" dirty="0" smtClean="0"/>
              <a:t>6 Ma to 900 </a:t>
            </a:r>
            <a:r>
              <a:rPr lang="en-US" dirty="0" err="1" smtClean="0"/>
              <a:t>ybp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7" name="Content Placeholder 6" descr="Screen Shot 2016-12-04 at 4.15.39 PM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214" b="-44214"/>
          <a:stretch>
            <a:fillRect/>
          </a:stretch>
        </p:blipFill>
        <p:spPr>
          <a:xfrm>
            <a:off x="1365874" y="1136943"/>
            <a:ext cx="6224628" cy="7215578"/>
          </a:xfrm>
        </p:spPr>
      </p:pic>
      <p:cxnSp>
        <p:nvCxnSpPr>
          <p:cNvPr id="8" name="Straight Arrow Connector 7"/>
          <p:cNvCxnSpPr/>
          <p:nvPr/>
        </p:nvCxnSpPr>
        <p:spPr>
          <a:xfrm>
            <a:off x="6768570" y="4066977"/>
            <a:ext cx="112541" cy="1012725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6092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Grand Falls </a:t>
            </a:r>
            <a:endParaRPr lang="en-US" dirty="0"/>
          </a:p>
        </p:txBody>
      </p:sp>
      <p:pic>
        <p:nvPicPr>
          <p:cNvPr id="7" name="Content Placeholder 3" descr="2005-03-29-195-Grand_Falls-NW_side-falls+canyon-people-zoo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4039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cintosh HD:Users:MacnCheese:Desktop:Screen Shot 2016-11-20 at 9.43.20 PM.pn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739" r="-53739"/>
          <a:stretch>
            <a:fillRect/>
          </a:stretch>
        </p:blipFill>
        <p:spPr bwMode="auto">
          <a:xfrm>
            <a:off x="1406021" y="302098"/>
            <a:ext cx="9708325" cy="615055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953614"/>
            <a:ext cx="3271224" cy="417286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Former path of Little Colorado River (LCR)</a:t>
            </a:r>
          </a:p>
          <a:p>
            <a:r>
              <a:rPr lang="en-US" dirty="0" smtClean="0"/>
              <a:t>Disruption of </a:t>
            </a:r>
            <a:r>
              <a:rPr lang="en-US" dirty="0" smtClean="0"/>
              <a:t>river channel</a:t>
            </a:r>
            <a:r>
              <a:rPr lang="en-US" dirty="0" smtClean="0"/>
              <a:t> </a:t>
            </a:r>
            <a:endParaRPr lang="en-US" dirty="0" smtClean="0"/>
          </a:p>
          <a:p>
            <a:pPr lvl="1"/>
            <a:r>
              <a:rPr lang="en-US" dirty="0" smtClean="0"/>
              <a:t>Flow in channel</a:t>
            </a:r>
          </a:p>
          <a:p>
            <a:pPr lvl="1"/>
            <a:r>
              <a:rPr lang="en-US" dirty="0" smtClean="0"/>
              <a:t>20 </a:t>
            </a:r>
            <a:r>
              <a:rPr lang="en-US" dirty="0" err="1" smtClean="0"/>
              <a:t>ka</a:t>
            </a:r>
            <a:r>
              <a:rPr lang="en-US" dirty="0" smtClean="0"/>
              <a:t> (Duffield et al., 2006)</a:t>
            </a:r>
          </a:p>
          <a:p>
            <a:pPr lvl="1"/>
            <a:r>
              <a:rPr lang="en-US" dirty="0" smtClean="0"/>
              <a:t>Caused divergence</a:t>
            </a:r>
          </a:p>
          <a:p>
            <a:pPr lvl="1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923756" y="6374933"/>
            <a:ext cx="2474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(Hanson et al., 2008)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061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4"/>
          <p:cNvSpPr txBox="1">
            <a:spLocks/>
          </p:cNvSpPr>
          <p:nvPr/>
        </p:nvSpPr>
        <p:spPr>
          <a:xfrm>
            <a:off x="491086" y="2572258"/>
            <a:ext cx="2683773" cy="3700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Location of the </a:t>
            </a:r>
            <a:r>
              <a:rPr lang="en-US" dirty="0" smtClean="0"/>
              <a:t>potential </a:t>
            </a:r>
            <a:r>
              <a:rPr lang="en-US" dirty="0" smtClean="0"/>
              <a:t>vents</a:t>
            </a:r>
            <a:endParaRPr lang="en-US" dirty="0" smtClean="0"/>
          </a:p>
          <a:p>
            <a:r>
              <a:rPr lang="en-US" dirty="0" smtClean="0"/>
              <a:t>Sample locations</a:t>
            </a:r>
          </a:p>
          <a:p>
            <a:r>
              <a:rPr lang="en-US" dirty="0" smtClean="0"/>
              <a:t>Moenkopi bedrock</a:t>
            </a:r>
            <a:endParaRPr lang="en-US" dirty="0"/>
          </a:p>
        </p:txBody>
      </p:sp>
      <p:pic>
        <p:nvPicPr>
          <p:cNvPr id="3" name="Content Placeholder 2" descr="Screen Shot 2017-04-04 at 10.58.35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55" r="-25155"/>
          <a:stretch>
            <a:fillRect/>
          </a:stretch>
        </p:blipFill>
        <p:spPr>
          <a:xfrm>
            <a:off x="1729029" y="743716"/>
            <a:ext cx="8521426" cy="5688539"/>
          </a:xfrm>
        </p:spPr>
      </p:pic>
      <p:grpSp>
        <p:nvGrpSpPr>
          <p:cNvPr id="13" name="Group 12"/>
          <p:cNvGrpSpPr/>
          <p:nvPr/>
        </p:nvGrpSpPr>
        <p:grpSpPr>
          <a:xfrm>
            <a:off x="3554312" y="3356872"/>
            <a:ext cx="5300891" cy="2514310"/>
            <a:chOff x="6245618" y="3625080"/>
            <a:chExt cx="3328157" cy="1820939"/>
          </a:xfrm>
        </p:grpSpPr>
        <p:grpSp>
          <p:nvGrpSpPr>
            <p:cNvPr id="14" name="Group 13"/>
            <p:cNvGrpSpPr/>
            <p:nvPr/>
          </p:nvGrpSpPr>
          <p:grpSpPr>
            <a:xfrm>
              <a:off x="6245618" y="3918037"/>
              <a:ext cx="3328157" cy="1527982"/>
              <a:chOff x="6245618" y="3918037"/>
              <a:chExt cx="3328157" cy="1527982"/>
            </a:xfrm>
          </p:grpSpPr>
          <p:cxnSp>
            <p:nvCxnSpPr>
              <p:cNvPr id="16" name="Straight Arrow Connector 15"/>
              <p:cNvCxnSpPr/>
              <p:nvPr/>
            </p:nvCxnSpPr>
            <p:spPr>
              <a:xfrm flipH="1" flipV="1">
                <a:off x="6726665" y="5113908"/>
                <a:ext cx="949037" cy="24780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7675702" y="5178538"/>
                <a:ext cx="1898073" cy="267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FF"/>
                    </a:solidFill>
                  </a:rPr>
                  <a:t>Merriam Crater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 flipH="1">
                <a:off x="6245618" y="3918037"/>
                <a:ext cx="78415" cy="1086481"/>
              </a:xfrm>
              <a:prstGeom prst="straightConnector1">
                <a:avLst/>
              </a:prstGeom>
              <a:ln>
                <a:solidFill>
                  <a:srgbClr val="FFFF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/>
            <p:cNvSpPr txBox="1"/>
            <p:nvPr/>
          </p:nvSpPr>
          <p:spPr>
            <a:xfrm>
              <a:off x="6321505" y="3625080"/>
              <a:ext cx="1219200" cy="267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The Sproul</a:t>
              </a:r>
              <a:endParaRPr lang="en-US" dirty="0"/>
            </a:p>
          </p:txBody>
        </p:sp>
      </p:grpSp>
      <p:cxnSp>
        <p:nvCxnSpPr>
          <p:cNvPr id="6" name="Straight Arrow Connector 5"/>
          <p:cNvCxnSpPr/>
          <p:nvPr/>
        </p:nvCxnSpPr>
        <p:spPr>
          <a:xfrm>
            <a:off x="6581891" y="1109086"/>
            <a:ext cx="1395075" cy="143108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37573" y="924420"/>
            <a:ext cx="1388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Grand Falls</a:t>
            </a:r>
            <a:endParaRPr lang="en-US" dirty="0"/>
          </a:p>
        </p:txBody>
      </p:sp>
      <p:sp>
        <p:nvSpPr>
          <p:cNvPr id="10" name="5-Point Star 9"/>
          <p:cNvSpPr/>
          <p:nvPr/>
        </p:nvSpPr>
        <p:spPr>
          <a:xfrm>
            <a:off x="7261542" y="1574190"/>
            <a:ext cx="137160" cy="137160"/>
          </a:xfrm>
          <a:prstGeom prst="star5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7091994" y="1601374"/>
            <a:ext cx="137160" cy="137160"/>
          </a:xfrm>
          <a:prstGeom prst="star5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7825320" y="1207838"/>
            <a:ext cx="137160" cy="137160"/>
          </a:xfrm>
          <a:prstGeom prst="star5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8129382" y="1315166"/>
            <a:ext cx="137160" cy="137160"/>
          </a:xfrm>
          <a:prstGeom prst="star5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7932636" y="1172062"/>
            <a:ext cx="137160" cy="137160"/>
          </a:xfrm>
          <a:prstGeom prst="star5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3283381" y="5038299"/>
            <a:ext cx="137160" cy="137160"/>
          </a:xfrm>
          <a:prstGeom prst="star5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 flipH="1">
            <a:off x="3704246" y="5023770"/>
            <a:ext cx="137160" cy="137160"/>
          </a:xfrm>
          <a:prstGeom prst="star5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4153542" y="4546715"/>
            <a:ext cx="137160" cy="137160"/>
          </a:xfrm>
          <a:prstGeom prst="star5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/>
          <p:nvPr/>
        </p:nvSpPr>
        <p:spPr>
          <a:xfrm>
            <a:off x="4273066" y="4390357"/>
            <a:ext cx="137160" cy="137160"/>
          </a:xfrm>
          <a:prstGeom prst="star5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5-Point Star 27"/>
          <p:cNvSpPr/>
          <p:nvPr/>
        </p:nvSpPr>
        <p:spPr>
          <a:xfrm>
            <a:off x="3679206" y="4584659"/>
            <a:ext cx="137160" cy="137160"/>
          </a:xfrm>
          <a:prstGeom prst="star5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47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199" y="1645920"/>
            <a:ext cx="8029443" cy="2047331"/>
          </a:xfrm>
        </p:spPr>
        <p:txBody>
          <a:bodyPr>
            <a:normAutofit/>
          </a:bodyPr>
          <a:lstStyle/>
          <a:p>
            <a:r>
              <a:rPr lang="en-US" dirty="0" smtClean="0"/>
              <a:t>Look at similar features of disruptions along river channels on other planets</a:t>
            </a:r>
          </a:p>
          <a:p>
            <a:pPr lvl="1"/>
            <a:r>
              <a:rPr lang="en-US" dirty="0" smtClean="0"/>
              <a:t>Exploration of Mars</a:t>
            </a:r>
          </a:p>
          <a:p>
            <a:pPr lvl="1"/>
            <a:r>
              <a:rPr lang="en-US" dirty="0" smtClean="0"/>
              <a:t>Use of geochemistry and other methods 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3" name="Content Placeholder 2" descr="channel mars.gi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220" b="-32220"/>
          <a:stretch>
            <a:fillRect/>
          </a:stretch>
        </p:blipFill>
        <p:spPr>
          <a:xfrm>
            <a:off x="2366274" y="2386522"/>
            <a:ext cx="4374204" cy="5489626"/>
          </a:xfrm>
        </p:spPr>
      </p:pic>
    </p:spTree>
    <p:extLst>
      <p:ext uri="{BB962C8B-B14F-4D97-AF65-F5344CB8AC3E}">
        <p14:creationId xmlns:p14="http://schemas.microsoft.com/office/powerpoint/2010/main" val="2822663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003512"/>
            <a:ext cx="2619119" cy="3416701"/>
          </a:xfrm>
          <a:prstGeom prst="rect">
            <a:avLst/>
          </a:prstGeom>
        </p:spPr>
        <p:txBody>
          <a:bodyPr>
            <a:normAutofit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600" dirty="0" smtClean="0"/>
              <a:t>Difficult to follow </a:t>
            </a:r>
            <a:r>
              <a:rPr lang="en-US" sz="2600" dirty="0" smtClean="0"/>
              <a:t>flow</a:t>
            </a:r>
            <a:endParaRPr lang="en-US" sz="2600" dirty="0" smtClean="0"/>
          </a:p>
        </p:txBody>
      </p:sp>
      <p:pic>
        <p:nvPicPr>
          <p:cNvPr id="7" name="Content Placeholder 2" descr="Screen Shot 2017-04-04 at 10.58.35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62" r="-25162"/>
          <a:stretch>
            <a:fillRect/>
          </a:stretch>
        </p:blipFill>
        <p:spPr>
          <a:xfrm>
            <a:off x="1466850" y="733425"/>
            <a:ext cx="9058275" cy="5701983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71380" y="253536"/>
            <a:ext cx="2619119" cy="1143000"/>
          </a:xfrm>
        </p:spPr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591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Reconnaissance of the area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hanges in flow throughout area</a:t>
            </a:r>
          </a:p>
          <a:p>
            <a:pPr lvl="2"/>
            <a:r>
              <a:rPr lang="en-US" dirty="0" smtClean="0"/>
              <a:t>Many flows </a:t>
            </a:r>
            <a:r>
              <a:rPr lang="en-US" dirty="0" smtClean="0"/>
              <a:t>overlap </a:t>
            </a:r>
            <a:endParaRPr lang="en-US" dirty="0" smtClean="0"/>
          </a:p>
        </p:txBody>
      </p:sp>
      <p:pic>
        <p:nvPicPr>
          <p:cNvPr id="4" name="Picture 3" descr="IMG_12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980" y="3084820"/>
            <a:ext cx="4962261" cy="372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41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3888995" cy="4847602"/>
          </a:xfrm>
        </p:spPr>
        <p:txBody>
          <a:bodyPr>
            <a:normAutofit/>
          </a:bodyPr>
          <a:lstStyle/>
          <a:p>
            <a:r>
              <a:rPr lang="en-US" dirty="0"/>
              <a:t>Samples collected</a:t>
            </a:r>
          </a:p>
          <a:p>
            <a:pPr lvl="1"/>
            <a:r>
              <a:rPr lang="en-US" dirty="0"/>
              <a:t>Rock samples rough </a:t>
            </a:r>
            <a:r>
              <a:rPr lang="en-US" dirty="0" smtClean="0"/>
              <a:t>collected</a:t>
            </a:r>
          </a:p>
          <a:p>
            <a:pPr lvl="1"/>
            <a:r>
              <a:rPr lang="en-US" dirty="0"/>
              <a:t>Thin section will give </a:t>
            </a:r>
            <a:r>
              <a:rPr lang="en-US" dirty="0" smtClean="0"/>
              <a:t>mineral </a:t>
            </a:r>
            <a:r>
              <a:rPr lang="en-US" dirty="0"/>
              <a:t>composition </a:t>
            </a:r>
            <a:endParaRPr lang="en-US" dirty="0" smtClean="0"/>
          </a:p>
          <a:p>
            <a:pPr lvl="1"/>
            <a:r>
              <a:rPr lang="en-US" dirty="0" smtClean="0"/>
              <a:t>Geochemical </a:t>
            </a:r>
            <a:r>
              <a:rPr lang="en-US" dirty="0"/>
              <a:t>analysis will give major and trace </a:t>
            </a:r>
            <a:r>
              <a:rPr lang="en-US" dirty="0" smtClean="0"/>
              <a:t>elements</a:t>
            </a:r>
            <a:endParaRPr lang="en-US" dirty="0"/>
          </a:p>
        </p:txBody>
      </p:sp>
      <p:pic>
        <p:nvPicPr>
          <p:cNvPr id="6" name="Picture 5" descr="IMG_13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92968" y="2228708"/>
            <a:ext cx="4874073" cy="365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54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2774</TotalTime>
  <Words>221</Words>
  <Application>Microsoft Macintosh PowerPoint</Application>
  <PresentationFormat>On-screen Show (4:3)</PresentationFormat>
  <Paragraphs>55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Foundry</vt:lpstr>
      <vt:lpstr>Determining the disruption of the Little Colorado River by past eruptions of the San Francisco Volcanic Field       </vt:lpstr>
      <vt:lpstr>Study Area</vt:lpstr>
      <vt:lpstr>Grand Falls </vt:lpstr>
      <vt:lpstr>PowerPoint Presentation</vt:lpstr>
      <vt:lpstr>PowerPoint Presentation</vt:lpstr>
      <vt:lpstr>Importance</vt:lpstr>
      <vt:lpstr>Methods</vt:lpstr>
      <vt:lpstr>Methods</vt:lpstr>
      <vt:lpstr>Methods</vt:lpstr>
      <vt:lpstr>Analysis</vt:lpstr>
      <vt:lpstr>Conclusion</vt:lpstr>
      <vt:lpstr>Acknowledgements</vt:lpstr>
      <vt:lpstr>Any Questions?</vt:lpstr>
    </vt:vector>
  </TitlesOfParts>
  <Company>NAU Student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Tracing the disruption of the Little Colorado River by past eruptions of the San Francisco Volcanic Field       </dc:title>
  <dc:creator>Amanda Ketting-Olivier</dc:creator>
  <cp:lastModifiedBy>Amanda Ketting-Olivier</cp:lastModifiedBy>
  <cp:revision>39</cp:revision>
  <dcterms:created xsi:type="dcterms:W3CDTF">2017-03-06T19:52:18Z</dcterms:created>
  <dcterms:modified xsi:type="dcterms:W3CDTF">2017-04-07T00:36:21Z</dcterms:modified>
</cp:coreProperties>
</file>